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56" r:id="rId5"/>
    <p:sldId id="286" r:id="rId6"/>
    <p:sldId id="287" r:id="rId7"/>
    <p:sldId id="257" r:id="rId8"/>
    <p:sldId id="288" r:id="rId9"/>
    <p:sldId id="290" r:id="rId10"/>
    <p:sldId id="269" r:id="rId11"/>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3" autoAdjust="0"/>
    <p:restoredTop sz="94660"/>
  </p:normalViewPr>
  <p:slideViewPr>
    <p:cSldViewPr snapToGrid="0">
      <p:cViewPr varScale="1">
        <p:scale>
          <a:sx n="116" d="100"/>
          <a:sy n="116" d="100"/>
        </p:scale>
        <p:origin x="336" y="90"/>
      </p:cViewPr>
      <p:guideLst>
        <p:guide orient="horz" pos="2160"/>
        <p:guide pos="3840"/>
      </p:guideLst>
    </p:cSldViewPr>
  </p:slideViewPr>
  <p:notesTextViewPr>
    <p:cViewPr>
      <p:scale>
        <a:sx n="1" d="1"/>
        <a:sy n="1" d="1"/>
      </p:scale>
      <p:origin x="0" y="0"/>
    </p:cViewPr>
  </p:notesTextViewPr>
  <p:notesViewPr>
    <p:cSldViewPr snapToGrid="0">
      <p:cViewPr varScale="1">
        <p:scale>
          <a:sx n="89" d="100"/>
          <a:sy n="89" d="100"/>
        </p:scale>
        <p:origin x="378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788D56A-B8AF-4D94-9DE9-A106499E590D}" type="datetime1">
              <a:rPr lang="es-ES" smtClean="0"/>
              <a:t>22/11/2020</a:t>
            </a:fld>
            <a:endParaRPr lang="es-ES"/>
          </a:p>
        </p:txBody>
      </p:sp>
      <p:sp>
        <p:nvSpPr>
          <p:cNvPr id="4" name="Marcador de pie de página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831430A-4AA4-45C8-AC23-CD6B61C41A4C}" type="slidenum">
              <a:rPr lang="es-ES" smtClean="0"/>
              <a:t>‹Nº›</a:t>
            </a:fld>
            <a:endParaRPr lang="es-ES"/>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f hdr="0" ftr="0" dt="0"/>
</p:handoutMaster>
</file>

<file path=ppt/media/image1.png>
</file>

<file path=ppt/media/image2.jpeg>
</file>

<file path=ppt/media/image3.jpe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7FB6AEF-056A-4C82-A275-3A606C42F0EE}" type="datetime1">
              <a:rPr lang="es-ES" noProof="0" smtClean="0"/>
              <a:t>22/11/2020</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734D747-9380-41EE-9946-EC9EC0CA5D1E}" type="slidenum">
              <a:rPr lang="es-ES" noProof="0" smtClean="0"/>
              <a:t>‹Nº›</a:t>
            </a:fld>
            <a:endParaRPr lang="es-ES" noProof="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1</a:t>
            </a:fld>
            <a:endParaRPr lang="es-ES"/>
          </a:p>
        </p:txBody>
      </p:sp>
    </p:spTree>
    <p:extLst>
      <p:ext uri="{BB962C8B-B14F-4D97-AF65-F5344CB8AC3E}">
        <p14:creationId xmlns:p14="http://schemas.microsoft.com/office/powerpoint/2010/main" val="42439355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1734D747-9380-41EE-9946-EC9EC0CA5D1E}" type="slidenum">
              <a:rPr lang="es-ES" smtClean="0"/>
              <a:t>4</a:t>
            </a:fld>
            <a:endParaRPr lang="es-ES"/>
          </a:p>
        </p:txBody>
      </p:sp>
    </p:spTree>
    <p:extLst>
      <p:ext uri="{BB962C8B-B14F-4D97-AF65-F5344CB8AC3E}">
        <p14:creationId xmlns:p14="http://schemas.microsoft.com/office/powerpoint/2010/main" val="22681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1734D747-9380-41EE-9946-EC9EC0CA5D1E}" type="slidenum">
              <a:rPr lang="es-ES" smtClean="0"/>
              <a:t>7</a:t>
            </a:fld>
            <a:endParaRPr lang="es-ES"/>
          </a:p>
        </p:txBody>
      </p:sp>
    </p:spTree>
    <p:extLst>
      <p:ext uri="{BB962C8B-B14F-4D97-AF65-F5344CB8AC3E}">
        <p14:creationId xmlns:p14="http://schemas.microsoft.com/office/powerpoint/2010/main" val="2885186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1" name="Rectángulo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7" name="Grupo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upo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orma libre: Forma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6" name="Forma libre: Forma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Triángulo rectángulo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8" name="Triángulo rectángulo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9" name="Triángulo rectángulo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0" name="Forma libre: Forma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9" name="Forma libre: Forma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1" name="Forma libre: Forma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12" name="Grupo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orma libre: Forma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Forma libre: Forma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sp>
        <p:nvSpPr>
          <p:cNvPr id="2" name="Título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rtl="0"/>
            <a:r>
              <a:rPr lang="es-ES" noProof="0"/>
              <a:t>TÍTULO</a:t>
            </a:r>
          </a:p>
        </p:txBody>
      </p:sp>
      <p:sp>
        <p:nvSpPr>
          <p:cNvPr id="3" name="Subtítulo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rtl="0"/>
            <a:r>
              <a:rPr lang="es-ES" noProof="0"/>
              <a:t>Haga clic para modificar el estilo de subtítulo del patrón</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tegoría 5">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0" name="Marcador de posición de imagen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1" name="Marcador de posición de imagen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2" name="Marcador de posición de imagen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3" name="Marcador de posición de imagen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4" name="Marcador de posición de imagen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es-ES" noProof="0"/>
              <a:t>Haga clic en el icono para agregar una imagen</a:t>
            </a:r>
          </a:p>
        </p:txBody>
      </p:sp>
      <p:sp>
        <p:nvSpPr>
          <p:cNvPr id="26" name="Marcador de texto 22">
            <a:extLst>
              <a:ext uri="{FF2B5EF4-FFF2-40B4-BE49-F238E27FC236}">
                <a16:creationId xmlns:a16="http://schemas.microsoft.com/office/drawing/2014/main" id="{2A19101D-7C37-42BF-8167-5391EA65EC3A}"/>
              </a:ext>
            </a:extLst>
          </p:cNvPr>
          <p:cNvSpPr>
            <a:spLocks noGrp="1"/>
          </p:cNvSpPr>
          <p:nvPr>
            <p:ph type="body" sz="quarter" idx="18" hasCustomPrompt="1"/>
          </p:nvPr>
        </p:nvSpPr>
        <p:spPr>
          <a:xfrm>
            <a:off x="719894"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27" name="Marcador de posición de texto 22">
            <a:extLst>
              <a:ext uri="{FF2B5EF4-FFF2-40B4-BE49-F238E27FC236}">
                <a16:creationId xmlns:a16="http://schemas.microsoft.com/office/drawing/2014/main" id="{05F72315-51A9-431C-B80A-45E4FB1D6BD6}"/>
              </a:ext>
            </a:extLst>
          </p:cNvPr>
          <p:cNvSpPr>
            <a:spLocks noGrp="1"/>
          </p:cNvSpPr>
          <p:nvPr>
            <p:ph type="body" sz="quarter" idx="19" hasCustomPrompt="1"/>
          </p:nvPr>
        </p:nvSpPr>
        <p:spPr>
          <a:xfrm>
            <a:off x="2963912"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28" name="Marcador de posición de texto 22">
            <a:extLst>
              <a:ext uri="{FF2B5EF4-FFF2-40B4-BE49-F238E27FC236}">
                <a16:creationId xmlns:a16="http://schemas.microsoft.com/office/drawing/2014/main" id="{883D1F0C-34F1-46E1-B178-E4AB82B14631}"/>
              </a:ext>
            </a:extLst>
          </p:cNvPr>
          <p:cNvSpPr>
            <a:spLocks noGrp="1"/>
          </p:cNvSpPr>
          <p:nvPr>
            <p:ph type="body" sz="quarter" idx="20" hasCustomPrompt="1"/>
          </p:nvPr>
        </p:nvSpPr>
        <p:spPr>
          <a:xfrm>
            <a:off x="5207930"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29" name="Marcador de posición de texto 22">
            <a:extLst>
              <a:ext uri="{FF2B5EF4-FFF2-40B4-BE49-F238E27FC236}">
                <a16:creationId xmlns:a16="http://schemas.microsoft.com/office/drawing/2014/main" id="{7202A849-DF14-40E7-B38D-1185F72603EC}"/>
              </a:ext>
            </a:extLst>
          </p:cNvPr>
          <p:cNvSpPr>
            <a:spLocks noGrp="1"/>
          </p:cNvSpPr>
          <p:nvPr>
            <p:ph type="body" sz="quarter" idx="21" hasCustomPrompt="1"/>
          </p:nvPr>
        </p:nvSpPr>
        <p:spPr>
          <a:xfrm>
            <a:off x="7451948"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30" name="Marcador de posición de texto 22">
            <a:extLst>
              <a:ext uri="{FF2B5EF4-FFF2-40B4-BE49-F238E27FC236}">
                <a16:creationId xmlns:a16="http://schemas.microsoft.com/office/drawing/2014/main" id="{CCFC1ADF-AC11-4CCD-AC2D-478B6FFEA5EA}"/>
              </a:ext>
            </a:extLst>
          </p:cNvPr>
          <p:cNvSpPr>
            <a:spLocks noGrp="1"/>
          </p:cNvSpPr>
          <p:nvPr>
            <p:ph type="body" sz="quarter" idx="22" hasCustomPrompt="1"/>
          </p:nvPr>
        </p:nvSpPr>
        <p:spPr>
          <a:xfrm>
            <a:off x="9695965"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cxnSp>
        <p:nvCxnSpPr>
          <p:cNvPr id="7" name="Conector recto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Conector recto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476266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to + sección 3">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6" name="Marcador de texto 22">
            <a:extLst>
              <a:ext uri="{FF2B5EF4-FFF2-40B4-BE49-F238E27FC236}">
                <a16:creationId xmlns:a16="http://schemas.microsoft.com/office/drawing/2014/main" id="{2A19101D-7C37-42BF-8167-5391EA65EC3A}"/>
              </a:ext>
            </a:extLst>
          </p:cNvPr>
          <p:cNvSpPr>
            <a:spLocks noGrp="1"/>
          </p:cNvSpPr>
          <p:nvPr>
            <p:ph type="body" sz="quarter" idx="18" hasCustomPrompt="1"/>
          </p:nvPr>
        </p:nvSpPr>
        <p:spPr>
          <a:xfrm>
            <a:off x="542094" y="4240093"/>
            <a:ext cx="3293306" cy="1463040"/>
          </a:xfrm>
        </p:spPr>
        <p:txBody>
          <a:bodyPr lIns="0" tIns="0" rIns="0" bIns="0" rtlCol="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13" name="Marcador de posición de imagen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rtlCol="0" anchor="ctr">
            <a:normAutofit/>
          </a:bodyPr>
          <a:lstStyle>
            <a:lvl1pPr marL="0" indent="0" algn="ctr">
              <a:buNone/>
              <a:defRPr sz="1400">
                <a:solidFill>
                  <a:schemeClr val="accent2"/>
                </a:solidFill>
                <a:latin typeface="Trade Gothic LT Pro" panose="020B0503040303020004" pitchFamily="34" charset="0"/>
              </a:defRPr>
            </a:lvl1pPr>
          </a:lstStyle>
          <a:p>
            <a:pPr rtl="0"/>
            <a:r>
              <a:rPr lang="es-ES" noProof="0"/>
              <a:t>Insertar imagen</a:t>
            </a:r>
          </a:p>
        </p:txBody>
      </p:sp>
      <p:sp>
        <p:nvSpPr>
          <p:cNvPr id="36" name="Marcador de posición de texto 22">
            <a:extLst>
              <a:ext uri="{FF2B5EF4-FFF2-40B4-BE49-F238E27FC236}">
                <a16:creationId xmlns:a16="http://schemas.microsoft.com/office/drawing/2014/main" id="{642D3CE0-C3B4-4F3F-A650-AB452B3AD4BA}"/>
              </a:ext>
            </a:extLst>
          </p:cNvPr>
          <p:cNvSpPr>
            <a:spLocks noGrp="1"/>
          </p:cNvSpPr>
          <p:nvPr>
            <p:ph type="body" sz="quarter" idx="20" hasCustomPrompt="1"/>
          </p:nvPr>
        </p:nvSpPr>
        <p:spPr>
          <a:xfrm>
            <a:off x="4444169" y="4240093"/>
            <a:ext cx="3293306" cy="1463040"/>
          </a:xfrm>
        </p:spPr>
        <p:txBody>
          <a:bodyPr lIns="0" tIns="0" rIns="0" bIns="0" rtlCol="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37" name="Marcador de posición de texto 22">
            <a:extLst>
              <a:ext uri="{FF2B5EF4-FFF2-40B4-BE49-F238E27FC236}">
                <a16:creationId xmlns:a16="http://schemas.microsoft.com/office/drawing/2014/main" id="{DBED2BB0-CDAD-40EE-8B35-C66DF45EE29D}"/>
              </a:ext>
            </a:extLst>
          </p:cNvPr>
          <p:cNvSpPr>
            <a:spLocks noGrp="1"/>
          </p:cNvSpPr>
          <p:nvPr>
            <p:ph type="body" sz="quarter" idx="21" hasCustomPrompt="1"/>
          </p:nvPr>
        </p:nvSpPr>
        <p:spPr>
          <a:xfrm>
            <a:off x="8346244" y="4240093"/>
            <a:ext cx="3293306" cy="1463040"/>
          </a:xfrm>
        </p:spPr>
        <p:txBody>
          <a:bodyPr lIns="0" tIns="0" rIns="0" bIns="0" rtlCol="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Tree>
    <p:extLst>
      <p:ext uri="{BB962C8B-B14F-4D97-AF65-F5344CB8AC3E}">
        <p14:creationId xmlns:p14="http://schemas.microsoft.com/office/powerpoint/2010/main" val="15447457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oto + text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6" name="Marcador de texto 22">
            <a:extLst>
              <a:ext uri="{FF2B5EF4-FFF2-40B4-BE49-F238E27FC236}">
                <a16:creationId xmlns:a16="http://schemas.microsoft.com/office/drawing/2014/main" id="{2A19101D-7C37-42BF-8167-5391EA65EC3A}"/>
              </a:ext>
            </a:extLst>
          </p:cNvPr>
          <p:cNvSpPr>
            <a:spLocks noGrp="1"/>
          </p:cNvSpPr>
          <p:nvPr>
            <p:ph type="body" sz="quarter" idx="18" hasCustomPrompt="1"/>
          </p:nvPr>
        </p:nvSpPr>
        <p:spPr>
          <a:xfrm>
            <a:off x="542094" y="4240093"/>
            <a:ext cx="9402006" cy="1463040"/>
          </a:xfrm>
        </p:spPr>
        <p:txBody>
          <a:bodyPr lIns="0" tIns="0" rIns="0" bIns="0" rtlCol="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p:txBody>
      </p: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13" name="Marcador de posición de imagen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rtlCol="0" anchor="ctr">
            <a:normAutofit/>
          </a:bodyPr>
          <a:lstStyle>
            <a:lvl1pPr marL="0" indent="0" algn="ctr">
              <a:buNone/>
              <a:defRPr sz="1400">
                <a:solidFill>
                  <a:schemeClr val="accent2"/>
                </a:solidFill>
                <a:latin typeface="Trade Gothic LT Pro" panose="020B0503040303020004" pitchFamily="34" charset="0"/>
              </a:defRPr>
            </a:lvl1pPr>
          </a:lstStyle>
          <a:p>
            <a:pPr rtl="0"/>
            <a:r>
              <a:rPr lang="es-ES" noProof="0"/>
              <a:t>Insertar imagen</a:t>
            </a:r>
          </a:p>
        </p:txBody>
      </p:sp>
    </p:spTree>
    <p:extLst>
      <p:ext uri="{BB962C8B-B14F-4D97-AF65-F5344CB8AC3E}">
        <p14:creationId xmlns:p14="http://schemas.microsoft.com/office/powerpoint/2010/main" val="24868267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n con leyenda">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0" name="Marcador de posición de imagen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rtlCol="0">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
        <p:nvSpPr>
          <p:cNvPr id="21" name="Marcador de texto 3">
            <a:extLst>
              <a:ext uri="{FF2B5EF4-FFF2-40B4-BE49-F238E27FC236}">
                <a16:creationId xmlns:a16="http://schemas.microsoft.com/office/drawing/2014/main" id="{912B51EA-3E6F-4BF6-BE48-62128AF32B85}"/>
              </a:ext>
            </a:extLst>
          </p:cNvPr>
          <p:cNvSpPr>
            <a:spLocks noGrp="1"/>
          </p:cNvSpPr>
          <p:nvPr>
            <p:ph type="body" sz="half" idx="2" hasCustomPrompt="1"/>
          </p:nvPr>
        </p:nvSpPr>
        <p:spPr>
          <a:xfrm>
            <a:off x="443366" y="1444649"/>
            <a:ext cx="3365063" cy="4579079"/>
          </a:xfrm>
        </p:spPr>
        <p:txBody>
          <a:bodyPr rtlCol="0"/>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Tree>
    <p:extLst>
      <p:ext uri="{BB962C8B-B14F-4D97-AF65-F5344CB8AC3E}">
        <p14:creationId xmlns:p14="http://schemas.microsoft.com/office/powerpoint/2010/main" val="15406501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ido con títul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35" name="Forma libre: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1" name="Marcador de texto 3">
            <a:extLst>
              <a:ext uri="{FF2B5EF4-FFF2-40B4-BE49-F238E27FC236}">
                <a16:creationId xmlns:a16="http://schemas.microsoft.com/office/drawing/2014/main" id="{912B51EA-3E6F-4BF6-BE48-62128AF32B85}"/>
              </a:ext>
            </a:extLst>
          </p:cNvPr>
          <p:cNvSpPr>
            <a:spLocks noGrp="1"/>
          </p:cNvSpPr>
          <p:nvPr>
            <p:ph type="body" sz="half" idx="2" hasCustomPrompt="1"/>
          </p:nvPr>
        </p:nvSpPr>
        <p:spPr>
          <a:xfrm>
            <a:off x="443366" y="1444649"/>
            <a:ext cx="3365063" cy="4579079"/>
          </a:xfrm>
        </p:spPr>
        <p:txBody>
          <a:bodyPr rtlCol="0"/>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22" name="Marcador de contenido 2">
            <a:extLst>
              <a:ext uri="{FF2B5EF4-FFF2-40B4-BE49-F238E27FC236}">
                <a16:creationId xmlns:a16="http://schemas.microsoft.com/office/drawing/2014/main" id="{A015C605-1D30-48BC-A0D6-3B11AF56CC53}"/>
              </a:ext>
            </a:extLst>
          </p:cNvPr>
          <p:cNvSpPr>
            <a:spLocks noGrp="1"/>
          </p:cNvSpPr>
          <p:nvPr>
            <p:ph idx="1" hasCustomPrompt="1"/>
          </p:nvPr>
        </p:nvSpPr>
        <p:spPr>
          <a:xfrm>
            <a:off x="3964290" y="1444649"/>
            <a:ext cx="7694310" cy="4579079"/>
          </a:xfrm>
        </p:spPr>
        <p:txBody>
          <a:bodyPr rtlCol="0">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2129895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 blanco">
    <p:spTree>
      <p:nvGrpSpPr>
        <p:cNvPr id="1" name=""/>
        <p:cNvGrpSpPr/>
        <p:nvPr/>
      </p:nvGrpSpPr>
      <p:grpSpPr>
        <a:xfrm>
          <a:off x="0" y="0"/>
          <a:ext cx="0" cy="0"/>
          <a:chOff x="0" y="0"/>
          <a:chExt cx="0" cy="0"/>
        </a:xfrm>
      </p:grpSpPr>
      <p:sp>
        <p:nvSpPr>
          <p:cNvPr id="18" name="Rectángulo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9" name="Forma libre: Forma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0" name="Forma libre: Forma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1" name="Forma libre: Forma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Forma libre: Forma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24" name="Grupo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orma libre: Forma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6" name="Forma libre: Forma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30" name="Forma libre: Forma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1" name="Marcador de número de diapositiva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26723047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Agradecimiento 1">
    <p:spTree>
      <p:nvGrpSpPr>
        <p:cNvPr id="1" name=""/>
        <p:cNvGrpSpPr/>
        <p:nvPr/>
      </p:nvGrpSpPr>
      <p:grpSpPr>
        <a:xfrm>
          <a:off x="0" y="0"/>
          <a:ext cx="0" cy="0"/>
          <a:chOff x="0" y="0"/>
          <a:chExt cx="0" cy="0"/>
        </a:xfrm>
      </p:grpSpPr>
      <p:sp>
        <p:nvSpPr>
          <p:cNvPr id="21" name="Rectángulo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Forma libre: Forma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6" name="Forma libre: Forma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0" name="Forma libre: Forma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6" name="Grupo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Triángulo rectángulo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8" name="Triángulo rectángulo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9" name="Triángulo rectángulo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 name="Título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rtl="0"/>
            <a:r>
              <a:rPr lang="es-ES" noProof="0"/>
              <a:t>Gracias</a:t>
            </a:r>
          </a:p>
        </p:txBody>
      </p:sp>
    </p:spTree>
    <p:extLst>
      <p:ext uri="{BB962C8B-B14F-4D97-AF65-F5344CB8AC3E}">
        <p14:creationId xmlns:p14="http://schemas.microsoft.com/office/powerpoint/2010/main" val="22363861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radecimiento 2">
    <p:spTree>
      <p:nvGrpSpPr>
        <p:cNvPr id="1" name=""/>
        <p:cNvGrpSpPr/>
        <p:nvPr/>
      </p:nvGrpSpPr>
      <p:grpSpPr>
        <a:xfrm>
          <a:off x="0" y="0"/>
          <a:ext cx="0" cy="0"/>
          <a:chOff x="0" y="0"/>
          <a:chExt cx="0" cy="0"/>
        </a:xfrm>
      </p:grpSpPr>
      <p:sp>
        <p:nvSpPr>
          <p:cNvPr id="21" name="Rectángulo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5" name="Forma libre: Forma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6" name="Forma libre: Forma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0" name="Forma libre: Forma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rtl="0"/>
            <a:r>
              <a:rPr lang="es-ES" noProof="0"/>
              <a:t>Gracias</a:t>
            </a:r>
          </a:p>
        </p:txBody>
      </p:sp>
      <p:sp>
        <p:nvSpPr>
          <p:cNvPr id="35" name="Forma libre: Forma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32" name="Forma libre: Forma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30" name="Forma libre: Forma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Forma libre: Forma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Triángulo rectángulo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Forma libre: Forma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Forma libre: Forma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3" name="Forma libre: Forma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4" name="Forma libre: Forma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5" name="Forma libre: Forma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grpSp>
        <p:nvGrpSpPr>
          <p:cNvPr id="16" name="Grupo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orma libre: Forma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8" name="Forma libre: Forma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19" name="Grupo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orma libre: Forma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1" name="Forma libre: Forma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3" name="Marcador de texto 2">
            <a:extLst>
              <a:ext uri="{FF2B5EF4-FFF2-40B4-BE49-F238E27FC236}">
                <a16:creationId xmlns:a16="http://schemas.microsoft.com/office/drawing/2014/main" id="{5E194264-A3F5-42E2-9A63-DCCED0457E1B}"/>
              </a:ext>
            </a:extLst>
          </p:cNvPr>
          <p:cNvSpPr>
            <a:spLocks noGrp="1"/>
          </p:cNvSpPr>
          <p:nvPr>
            <p:ph type="body" idx="1" hasCustomPrompt="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rtl="0"/>
            <a:r>
              <a:rPr lang="es-ES" noProof="0"/>
              <a:t>Editar estilos de texto del patrón</a:t>
            </a:r>
          </a:p>
        </p:txBody>
      </p:sp>
      <p:sp>
        <p:nvSpPr>
          <p:cNvPr id="22" name="Marcador de número de diapositiva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3" name="Título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rtl="0"/>
            <a:r>
              <a:rPr lang="es-ES" noProof="0"/>
              <a:t>Título de la sección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alternativo">
    <p:spTree>
      <p:nvGrpSpPr>
        <p:cNvPr id="1" name=""/>
        <p:cNvGrpSpPr/>
        <p:nvPr/>
      </p:nvGrpSpPr>
      <p:grpSpPr>
        <a:xfrm>
          <a:off x="0" y="0"/>
          <a:ext cx="0" cy="0"/>
          <a:chOff x="0" y="0"/>
          <a:chExt cx="0" cy="0"/>
        </a:xfrm>
      </p:grpSpPr>
      <p:sp>
        <p:nvSpPr>
          <p:cNvPr id="22" name="Rectángulo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4" name="Forma libre: Forma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4" name="Forma libre: Forma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Forma libre: Forma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nvGrpSpPr>
          <p:cNvPr id="26" name="Grupo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orma libre: Forma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8" name="Forma libre: Forma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grpSp>
      <p:sp>
        <p:nvSpPr>
          <p:cNvPr id="29" name="Forma libre: Forma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30" name="Forma libre: Forma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grpSp>
        <p:nvGrpSpPr>
          <p:cNvPr id="31" name="Grupo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orma libre: Forma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3" name="Forma libre: Forma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 name="Título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rtl="0"/>
            <a:r>
              <a:rPr lang="es-ES" noProof="0"/>
              <a:t>Título de la sección 01</a:t>
            </a:r>
          </a:p>
        </p:txBody>
      </p:sp>
      <p:sp>
        <p:nvSpPr>
          <p:cNvPr id="3" name="Marcador de texto 2">
            <a:extLst>
              <a:ext uri="{FF2B5EF4-FFF2-40B4-BE49-F238E27FC236}">
                <a16:creationId xmlns:a16="http://schemas.microsoft.com/office/drawing/2014/main" id="{5E194264-A3F5-42E2-9A63-DCCED0457E1B}"/>
              </a:ext>
            </a:extLst>
          </p:cNvPr>
          <p:cNvSpPr>
            <a:spLocks noGrp="1"/>
          </p:cNvSpPr>
          <p:nvPr>
            <p:ph type="body" idx="1" hasCustomPrompt="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rtl="0"/>
            <a:r>
              <a:rPr lang="es-ES" noProof="0"/>
              <a:t>Editar estilos de texto del patrón</a:t>
            </a:r>
          </a:p>
        </p:txBody>
      </p:sp>
      <p:sp>
        <p:nvSpPr>
          <p:cNvPr id="35" name="Marcador de número de diapositiva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de citas">
    <p:spTree>
      <p:nvGrpSpPr>
        <p:cNvPr id="1" name=""/>
        <p:cNvGrpSpPr/>
        <p:nvPr/>
      </p:nvGrpSpPr>
      <p:grpSpPr>
        <a:xfrm>
          <a:off x="0" y="0"/>
          <a:ext cx="0" cy="0"/>
          <a:chOff x="0" y="0"/>
          <a:chExt cx="0" cy="0"/>
        </a:xfrm>
      </p:grpSpPr>
      <p:sp>
        <p:nvSpPr>
          <p:cNvPr id="22" name="Rectángulo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4" name="Forma libre: Forma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4" name="Forma libre: Forma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5" name="Forma libre: Forma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4" name="Elipse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8" name="Título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rtl="0"/>
            <a:r>
              <a:rPr lang="es-ES" sz="18400" noProof="0">
                <a:solidFill>
                  <a:schemeClr val="accent1">
                    <a:lumMod val="60000"/>
                    <a:lumOff val="40000"/>
                  </a:schemeClr>
                </a:solidFill>
                <a:latin typeface="+mj-lt"/>
              </a:rPr>
              <a:t>“</a:t>
            </a:r>
          </a:p>
        </p:txBody>
      </p:sp>
      <p:sp>
        <p:nvSpPr>
          <p:cNvPr id="2" name="Título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rtl="0"/>
            <a:r>
              <a:rPr lang="es-ES" noProof="0"/>
              <a:t>Cita</a:t>
            </a:r>
          </a:p>
        </p:txBody>
      </p:sp>
      <p:sp>
        <p:nvSpPr>
          <p:cNvPr id="19" name="Marcador de número de diapositiva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ítulo + text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3" name="Marcador de texto 22">
            <a:extLst>
              <a:ext uri="{FF2B5EF4-FFF2-40B4-BE49-F238E27FC236}">
                <a16:creationId xmlns:a16="http://schemas.microsoft.com/office/drawing/2014/main" id="{03618670-D1E4-466C-BDB5-FC890AC31457}"/>
              </a:ext>
            </a:extLst>
          </p:cNvPr>
          <p:cNvSpPr>
            <a:spLocks noGrp="1"/>
          </p:cNvSpPr>
          <p:nvPr>
            <p:ph type="body" sz="quarter" idx="13" hasCustomPrompt="1"/>
          </p:nvPr>
        </p:nvSpPr>
        <p:spPr>
          <a:xfrm>
            <a:off x="444500" y="1625385"/>
            <a:ext cx="6718300" cy="4093243"/>
          </a:xfrm>
        </p:spPr>
        <p:txBody>
          <a:bodyPr rtlCol="0">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es-ES" noProof="0"/>
              <a:t>Editar estilos de texto del patrón</a:t>
            </a:r>
          </a:p>
          <a:p>
            <a:pPr lvl="1" rtl="0"/>
            <a:r>
              <a:rPr lang="es-ES" noProof="0"/>
              <a:t>Segundo nivel</a:t>
            </a:r>
          </a:p>
          <a:p>
            <a:pPr lvl="2" rtl="0"/>
            <a:r>
              <a:rPr lang="es-ES" noProof="0"/>
              <a:t>Tercer nivel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olo el títul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4" name="Forma libre: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ítulo y contenido">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4" name="Forma libre: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0" name="Marcador de contenido 2">
            <a:extLst>
              <a:ext uri="{FF2B5EF4-FFF2-40B4-BE49-F238E27FC236}">
                <a16:creationId xmlns:a16="http://schemas.microsoft.com/office/drawing/2014/main" id="{0103A49C-32FF-49E6-86F3-FC2E19517BD5}"/>
              </a:ext>
            </a:extLst>
          </p:cNvPr>
          <p:cNvSpPr>
            <a:spLocks noGrp="1"/>
          </p:cNvSpPr>
          <p:nvPr>
            <p:ph idx="1" hasCustomPrompt="1"/>
          </p:nvPr>
        </p:nvSpPr>
        <p:spPr>
          <a:xfrm>
            <a:off x="443365" y="1825625"/>
            <a:ext cx="11215235"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2636708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ación">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4" name="Forma libre: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5" name="Marcador de texto 2">
            <a:extLst>
              <a:ext uri="{FF2B5EF4-FFF2-40B4-BE49-F238E27FC236}">
                <a16:creationId xmlns:a16="http://schemas.microsoft.com/office/drawing/2014/main" id="{7FA80A70-18DE-4DB9-9982-BA75BE54CF93}"/>
              </a:ext>
            </a:extLst>
          </p:cNvPr>
          <p:cNvSpPr>
            <a:spLocks noGrp="1"/>
          </p:cNvSpPr>
          <p:nvPr>
            <p:ph type="body" idx="1" hasCustomPrompt="1"/>
          </p:nvPr>
        </p:nvSpPr>
        <p:spPr>
          <a:xfrm>
            <a:off x="444500" y="1681163"/>
            <a:ext cx="5157787" cy="823912"/>
          </a:xfrm>
        </p:spPr>
        <p:txBody>
          <a:bodyPr rtlCol="0"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26" name="Marcador de posición de texto 4">
            <a:extLst>
              <a:ext uri="{FF2B5EF4-FFF2-40B4-BE49-F238E27FC236}">
                <a16:creationId xmlns:a16="http://schemas.microsoft.com/office/drawing/2014/main" id="{2801C0EF-C078-44B0-AD01-4850E9A65EE0}"/>
              </a:ext>
            </a:extLst>
          </p:cNvPr>
          <p:cNvSpPr>
            <a:spLocks noGrp="1"/>
          </p:cNvSpPr>
          <p:nvPr>
            <p:ph type="body" sz="quarter" idx="3" hasCustomPrompt="1"/>
          </p:nvPr>
        </p:nvSpPr>
        <p:spPr>
          <a:xfrm>
            <a:off x="6500812" y="1681163"/>
            <a:ext cx="5157788" cy="823912"/>
          </a:xfrm>
        </p:spPr>
        <p:txBody>
          <a:bodyPr rtlCol="0"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27" name="Marcador de posición de contenido 3">
            <a:extLst>
              <a:ext uri="{FF2B5EF4-FFF2-40B4-BE49-F238E27FC236}">
                <a16:creationId xmlns:a16="http://schemas.microsoft.com/office/drawing/2014/main" id="{7C9DED91-45F6-4308-A085-1EFACA6468CF}"/>
              </a:ext>
            </a:extLst>
          </p:cNvPr>
          <p:cNvSpPr>
            <a:spLocks noGrp="1"/>
          </p:cNvSpPr>
          <p:nvPr>
            <p:ph sz="half" idx="2" hasCustomPrompt="1"/>
          </p:nvPr>
        </p:nvSpPr>
        <p:spPr>
          <a:xfrm>
            <a:off x="444500" y="2505075"/>
            <a:ext cx="5157787" cy="3684588"/>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8" name="Marcador de posición de contenido 5">
            <a:extLst>
              <a:ext uri="{FF2B5EF4-FFF2-40B4-BE49-F238E27FC236}">
                <a16:creationId xmlns:a16="http://schemas.microsoft.com/office/drawing/2014/main" id="{0574B5E7-B666-439B-9278-67BE1EA6EBC5}"/>
              </a:ext>
            </a:extLst>
          </p:cNvPr>
          <p:cNvSpPr>
            <a:spLocks noGrp="1"/>
          </p:cNvSpPr>
          <p:nvPr>
            <p:ph sz="quarter" idx="4" hasCustomPrompt="1"/>
          </p:nvPr>
        </p:nvSpPr>
        <p:spPr>
          <a:xfrm>
            <a:off x="6475412" y="2505075"/>
            <a:ext cx="5183188" cy="3684588"/>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3219167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s objetos">
    <p:bg>
      <p:bgPr>
        <a:solidFill>
          <a:schemeClr val="accent2"/>
        </a:solidFill>
        <a:effectLst/>
      </p:bgPr>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8" name="Forma libre: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Forma libre: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Forma libre: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es-ES" noProof="0"/>
              <a:t>Haga clic para modificar el estilo de título del patrón</a:t>
            </a:r>
          </a:p>
        </p:txBody>
      </p:sp>
      <p:grpSp>
        <p:nvGrpSpPr>
          <p:cNvPr id="15" name="Gru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orma libre: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7" name="Forma libre: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6" name="Gru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ángulo: Una sola esquina cortada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es-ES" noProof="0"/>
            </a:p>
          </p:txBody>
        </p:sp>
        <p:sp>
          <p:nvSpPr>
            <p:cNvPr id="3" name="Rectángulo: Una sola esquina cortada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24" name="Forma libre: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5" name="Marcador de número de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es-ES" noProof="0" smtClean="0"/>
              <a:pPr rtl="0"/>
              <a:t>‹Nº›</a:t>
            </a:fld>
            <a:endParaRPr lang="es-ES" noProof="0"/>
          </a:p>
        </p:txBody>
      </p:sp>
      <p:sp>
        <p:nvSpPr>
          <p:cNvPr id="20" name="Marcador de contenido 2">
            <a:extLst>
              <a:ext uri="{FF2B5EF4-FFF2-40B4-BE49-F238E27FC236}">
                <a16:creationId xmlns:a16="http://schemas.microsoft.com/office/drawing/2014/main" id="{FE796BFF-6E5F-4DE7-B193-F501FC094D63}"/>
              </a:ext>
            </a:extLst>
          </p:cNvPr>
          <p:cNvSpPr>
            <a:spLocks noGrp="1"/>
          </p:cNvSpPr>
          <p:nvPr>
            <p:ph sz="half" idx="1" hasCustomPrompt="1"/>
          </p:nvPr>
        </p:nvSpPr>
        <p:spPr>
          <a:xfrm>
            <a:off x="443365" y="1517715"/>
            <a:ext cx="5184437" cy="4659248"/>
          </a:xfrm>
        </p:spPr>
        <p:txBody>
          <a:bodyPr rtlCol="0">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1" name="Marcador de posición de contenido 3">
            <a:extLst>
              <a:ext uri="{FF2B5EF4-FFF2-40B4-BE49-F238E27FC236}">
                <a16:creationId xmlns:a16="http://schemas.microsoft.com/office/drawing/2014/main" id="{78622754-CA4D-4C27-A37F-B26E7B4C9CA2}"/>
              </a:ext>
            </a:extLst>
          </p:cNvPr>
          <p:cNvSpPr>
            <a:spLocks noGrp="1"/>
          </p:cNvSpPr>
          <p:nvPr>
            <p:ph sz="half" idx="2" hasCustomPrompt="1"/>
          </p:nvPr>
        </p:nvSpPr>
        <p:spPr>
          <a:xfrm>
            <a:off x="6474163" y="1517715"/>
            <a:ext cx="5184437" cy="4659248"/>
          </a:xfrm>
        </p:spPr>
        <p:txBody>
          <a:bodyPr rtlCol="0">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999597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número de diapositiva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C263D6C4-4840-40CC-AC84-17E24B3B7BDE}" type="slidenum">
              <a:rPr lang="es-ES" noProof="0" smtClean="0"/>
              <a:t>‹Nº›</a:t>
            </a:fld>
            <a:endParaRPr lang="es-ES" noProof="0"/>
          </a:p>
        </p:txBody>
      </p:sp>
      <p:sp>
        <p:nvSpPr>
          <p:cNvPr id="5" name="Rectángulo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Forma libre: Forma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8" name="Forma libre: Forma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9" name="Forma libre: Forma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0" name="Forma libre: Forma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Título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pPr rtl="0"/>
            <a:r>
              <a:rPr lang="es-ES" noProof="0">
                <a:latin typeface="+mj-lt"/>
              </a:rPr>
              <a:t>Haga clic para modificar el estilo de título del patrón</a:t>
            </a:r>
          </a:p>
        </p:txBody>
      </p:sp>
      <p:grpSp>
        <p:nvGrpSpPr>
          <p:cNvPr id="12" name="Grupo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orma libre: Forma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Forma libre: Forma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grpSp>
        <p:nvGrpSpPr>
          <p:cNvPr id="15" name="Grupo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ángulo: Una sola esquina cortada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es-ES" noProof="0"/>
            </a:p>
          </p:txBody>
        </p:sp>
        <p:sp>
          <p:nvSpPr>
            <p:cNvPr id="17" name="Rectángulo: Una sola esquina cortada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18" name="Forma libre: Forma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9" name="Marcador de número de diapositiva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rtlCol="0"/>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fld id="{C263D6C4-4840-40CC-AC84-17E24B3B7BDE}" type="slidenum">
              <a:rPr lang="es-ES" noProof="0" smtClean="0"/>
              <a:pPr rtl="0"/>
              <a:t>‹Nº›</a:t>
            </a:fld>
            <a:endParaRPr lang="es-ES" noProof="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4" r:id="rId7"/>
    <p:sldLayoutId id="2147483665" r:id="rId8"/>
    <p:sldLayoutId id="2147483673" r:id="rId9"/>
    <p:sldLayoutId id="2147483662" r:id="rId10"/>
    <p:sldLayoutId id="2147483663" r:id="rId11"/>
    <p:sldLayoutId id="2147483664" r:id="rId12"/>
    <p:sldLayoutId id="2147483675" r:id="rId13"/>
    <p:sldLayoutId id="2147483676" r:id="rId14"/>
    <p:sldLayoutId id="2147483672" r:id="rId15"/>
    <p:sldLayoutId id="2147483667" r:id="rId16"/>
    <p:sldLayoutId id="2147483668"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0D537F64-4C96-4AA8-BB21-E8053A3186DD}"/>
              </a:ext>
            </a:extLst>
          </p:cNvPr>
          <p:cNvSpPr>
            <a:spLocks noGrp="1"/>
          </p:cNvSpPr>
          <p:nvPr>
            <p:ph type="subTitle" idx="1"/>
          </p:nvPr>
        </p:nvSpPr>
        <p:spPr>
          <a:xfrm>
            <a:off x="2557272" y="4058452"/>
            <a:ext cx="7077456" cy="868680"/>
          </a:xfrm>
        </p:spPr>
        <p:txBody>
          <a:bodyPr rtlCol="0" anchor="ctr"/>
          <a:lstStyle/>
          <a:p>
            <a:pPr marL="0" indent="0" algn="ctr" rtl="0">
              <a:buNone/>
            </a:pPr>
            <a:r>
              <a:rPr lang="es-ES" dirty="0"/>
              <a:t>DESARROLLO DE UN SISTEMA PARA LA IMPLEMENTACIÓN DE PAUSAS ACTIVAS EN TRABAJADORES</a:t>
            </a:r>
          </a:p>
        </p:txBody>
      </p:sp>
      <p:sp>
        <p:nvSpPr>
          <p:cNvPr id="5" name="CuadroTexto 4">
            <a:extLst>
              <a:ext uri="{FF2B5EF4-FFF2-40B4-BE49-F238E27FC236}">
                <a16:creationId xmlns:a16="http://schemas.microsoft.com/office/drawing/2014/main" id="{43F9E045-B523-49CD-8DEE-713DF732613B}"/>
              </a:ext>
            </a:extLst>
          </p:cNvPr>
          <p:cNvSpPr txBox="1"/>
          <p:nvPr/>
        </p:nvSpPr>
        <p:spPr>
          <a:xfrm>
            <a:off x="3113903" y="5167637"/>
            <a:ext cx="6194854" cy="923330"/>
          </a:xfrm>
          <a:prstGeom prst="rect">
            <a:avLst/>
          </a:prstGeom>
          <a:noFill/>
        </p:spPr>
        <p:txBody>
          <a:bodyPr wrap="square" rtlCol="0" anchor="ctr">
            <a:spAutoFit/>
          </a:bodyPr>
          <a:lstStyle/>
          <a:p>
            <a:pPr algn="ctr"/>
            <a:r>
              <a:rPr lang="es-CO" dirty="0">
                <a:solidFill>
                  <a:schemeClr val="bg1">
                    <a:lumMod val="85000"/>
                  </a:schemeClr>
                </a:solidFill>
              </a:rPr>
              <a:t>Luis Felipe Velasco</a:t>
            </a:r>
          </a:p>
          <a:p>
            <a:pPr algn="ctr"/>
            <a:r>
              <a:rPr lang="es-CO" dirty="0">
                <a:solidFill>
                  <a:schemeClr val="bg1">
                    <a:lumMod val="85000"/>
                  </a:schemeClr>
                </a:solidFill>
              </a:rPr>
              <a:t>Juan David González</a:t>
            </a:r>
          </a:p>
          <a:p>
            <a:pPr algn="ctr"/>
            <a:r>
              <a:rPr lang="es-CO" dirty="0">
                <a:solidFill>
                  <a:schemeClr val="bg1">
                    <a:lumMod val="85000"/>
                  </a:schemeClr>
                </a:solidFill>
              </a:rPr>
              <a:t>6° Semestre Ingeniería de Sistemas</a:t>
            </a:r>
          </a:p>
        </p:txBody>
      </p:sp>
      <p:pic>
        <p:nvPicPr>
          <p:cNvPr id="1026" name="Picture 2">
            <a:extLst>
              <a:ext uri="{FF2B5EF4-FFF2-40B4-BE49-F238E27FC236}">
                <a16:creationId xmlns:a16="http://schemas.microsoft.com/office/drawing/2014/main" id="{CC8099C0-F6DF-4710-9407-84D16CC5DC1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0897"/>
          <a:stretch/>
        </p:blipFill>
        <p:spPr bwMode="auto">
          <a:xfrm>
            <a:off x="3330821" y="469678"/>
            <a:ext cx="5530358" cy="3468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693459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3191122B-6538-47FD-AC12-01B3A4801FD2}"/>
              </a:ext>
            </a:extLst>
          </p:cNvPr>
          <p:cNvSpPr>
            <a:spLocks noGrp="1"/>
          </p:cNvSpPr>
          <p:nvPr>
            <p:ph type="title"/>
          </p:nvPr>
        </p:nvSpPr>
        <p:spPr>
          <a:xfrm>
            <a:off x="444500" y="790060"/>
            <a:ext cx="11214100" cy="535531"/>
          </a:xfrm>
        </p:spPr>
        <p:txBody>
          <a:bodyPr/>
          <a:lstStyle/>
          <a:p>
            <a:r>
              <a:rPr lang="es-CO" dirty="0"/>
              <a:t>PROBLEMÁTICA</a:t>
            </a:r>
          </a:p>
        </p:txBody>
      </p:sp>
      <p:sp>
        <p:nvSpPr>
          <p:cNvPr id="3" name="Marcador de número de diapositiva 2">
            <a:extLst>
              <a:ext uri="{FF2B5EF4-FFF2-40B4-BE49-F238E27FC236}">
                <a16:creationId xmlns:a16="http://schemas.microsoft.com/office/drawing/2014/main" id="{80434CCB-3A6E-4325-BE86-44265D5B3E46}"/>
              </a:ext>
            </a:extLst>
          </p:cNvPr>
          <p:cNvSpPr>
            <a:spLocks noGrp="1"/>
          </p:cNvSpPr>
          <p:nvPr>
            <p:ph type="sldNum" sz="quarter" idx="12"/>
          </p:nvPr>
        </p:nvSpPr>
        <p:spPr/>
        <p:txBody>
          <a:bodyPr/>
          <a:lstStyle/>
          <a:p>
            <a:pPr rtl="0"/>
            <a:fld id="{C263D6C4-4840-40CC-AC84-17E24B3B7BDE}" type="slidenum">
              <a:rPr lang="es-ES" noProof="0" smtClean="0"/>
              <a:pPr rtl="0"/>
              <a:t>2</a:t>
            </a:fld>
            <a:endParaRPr lang="es-ES" noProof="0"/>
          </a:p>
        </p:txBody>
      </p:sp>
      <p:sp>
        <p:nvSpPr>
          <p:cNvPr id="6" name="Marcador de texto 5">
            <a:extLst>
              <a:ext uri="{FF2B5EF4-FFF2-40B4-BE49-F238E27FC236}">
                <a16:creationId xmlns:a16="http://schemas.microsoft.com/office/drawing/2014/main" id="{907FE056-0D1A-4DBE-B325-6ACE07D05E9E}"/>
              </a:ext>
            </a:extLst>
          </p:cNvPr>
          <p:cNvSpPr>
            <a:spLocks noGrp="1"/>
          </p:cNvSpPr>
          <p:nvPr>
            <p:ph type="body" sz="quarter" idx="13"/>
          </p:nvPr>
        </p:nvSpPr>
        <p:spPr>
          <a:xfrm>
            <a:off x="444500" y="1897234"/>
            <a:ext cx="5569122" cy="3622118"/>
          </a:xfrm>
        </p:spPr>
        <p:txBody>
          <a:bodyPr/>
          <a:lstStyle/>
          <a:p>
            <a:pPr marL="0" indent="0">
              <a:buNone/>
            </a:pPr>
            <a:r>
              <a:rPr lang="es-CO" dirty="0"/>
              <a:t>Una de las partes esenciales de cualquier tipo de empresa en el país es su componente humano, desde el aspecto social hasta el estado de salud de los trabajadores, por lo que  las empresas deben contar con servicios que ayuden al bienestar de sus empleados, entrando a jugar el papel del sector de seguridad y salud ocupacional, el cual, como parte de las normativas existentes en el país, deben procurar dar espacios que beneficien la salud física y mental del trabajador, entrando aquí la importancia de las pausas activas, los espacios y actividades donde se desarrollan y la verificación del correcto desarrollo de las pausas activas, teniendo aquí el problema a atacar: la dinámica y metodología de las pausas activas en las empresas.</a:t>
            </a:r>
          </a:p>
        </p:txBody>
      </p:sp>
      <p:pic>
        <p:nvPicPr>
          <p:cNvPr id="8" name="Imagen 7">
            <a:extLst>
              <a:ext uri="{FF2B5EF4-FFF2-40B4-BE49-F238E27FC236}">
                <a16:creationId xmlns:a16="http://schemas.microsoft.com/office/drawing/2014/main" id="{838CFBF3-80D5-4094-A2EB-67A7C6EE137F}"/>
              </a:ext>
            </a:extLst>
          </p:cNvPr>
          <p:cNvPicPr>
            <a:picLocks noChangeAspect="1"/>
          </p:cNvPicPr>
          <p:nvPr/>
        </p:nvPicPr>
        <p:blipFill>
          <a:blip r:embed="rId2"/>
          <a:stretch>
            <a:fillRect/>
          </a:stretch>
        </p:blipFill>
        <p:spPr>
          <a:xfrm>
            <a:off x="6096000" y="3083199"/>
            <a:ext cx="3901647" cy="2601097"/>
          </a:xfrm>
          <a:prstGeom prst="rect">
            <a:avLst/>
          </a:prstGeom>
        </p:spPr>
      </p:pic>
      <p:pic>
        <p:nvPicPr>
          <p:cNvPr id="10" name="Imagen 9">
            <a:extLst>
              <a:ext uri="{FF2B5EF4-FFF2-40B4-BE49-F238E27FC236}">
                <a16:creationId xmlns:a16="http://schemas.microsoft.com/office/drawing/2014/main" id="{CCBEF79A-FE88-4C03-8602-AAC6EE34C970}"/>
              </a:ext>
            </a:extLst>
          </p:cNvPr>
          <p:cNvPicPr>
            <a:picLocks noChangeAspect="1"/>
          </p:cNvPicPr>
          <p:nvPr/>
        </p:nvPicPr>
        <p:blipFill>
          <a:blip r:embed="rId3"/>
          <a:stretch>
            <a:fillRect/>
          </a:stretch>
        </p:blipFill>
        <p:spPr>
          <a:xfrm>
            <a:off x="8162494" y="827902"/>
            <a:ext cx="3901647" cy="2601098"/>
          </a:xfrm>
          <a:prstGeom prst="rect">
            <a:avLst/>
          </a:prstGeom>
        </p:spPr>
      </p:pic>
    </p:spTree>
    <p:extLst>
      <p:ext uri="{BB962C8B-B14F-4D97-AF65-F5344CB8AC3E}">
        <p14:creationId xmlns:p14="http://schemas.microsoft.com/office/powerpoint/2010/main" val="1550761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10466D52-F9EA-4AD8-B94C-E0C904EC1CFB}"/>
              </a:ext>
            </a:extLst>
          </p:cNvPr>
          <p:cNvSpPr>
            <a:spLocks noGrp="1"/>
          </p:cNvSpPr>
          <p:nvPr>
            <p:ph type="sldNum" sz="quarter" idx="12"/>
          </p:nvPr>
        </p:nvSpPr>
        <p:spPr/>
        <p:txBody>
          <a:bodyPr/>
          <a:lstStyle/>
          <a:p>
            <a:pPr rtl="0"/>
            <a:fld id="{C263D6C4-4840-40CC-AC84-17E24B3B7BDE}" type="slidenum">
              <a:rPr lang="es-ES" noProof="0" smtClean="0"/>
              <a:pPr rtl="0"/>
              <a:t>3</a:t>
            </a:fld>
            <a:endParaRPr lang="es-ES" noProof="0"/>
          </a:p>
        </p:txBody>
      </p:sp>
      <p:sp>
        <p:nvSpPr>
          <p:cNvPr id="6" name="Marcador de texto 5">
            <a:extLst>
              <a:ext uri="{FF2B5EF4-FFF2-40B4-BE49-F238E27FC236}">
                <a16:creationId xmlns:a16="http://schemas.microsoft.com/office/drawing/2014/main" id="{04705D85-8CE8-4FF7-BA09-D16D68FB18FF}"/>
              </a:ext>
            </a:extLst>
          </p:cNvPr>
          <p:cNvSpPr>
            <a:spLocks noGrp="1"/>
          </p:cNvSpPr>
          <p:nvPr>
            <p:ph type="body" idx="1"/>
          </p:nvPr>
        </p:nvSpPr>
        <p:spPr>
          <a:xfrm>
            <a:off x="444498" y="2498511"/>
            <a:ext cx="5157787" cy="823912"/>
          </a:xfrm>
        </p:spPr>
        <p:txBody>
          <a:bodyPr anchor="ctr"/>
          <a:lstStyle/>
          <a:p>
            <a:r>
              <a:rPr lang="es-CO" dirty="0"/>
              <a:t>PROYECTO INTEGRADOR</a:t>
            </a:r>
          </a:p>
        </p:txBody>
      </p:sp>
      <p:sp>
        <p:nvSpPr>
          <p:cNvPr id="8" name="Marcador de texto 7">
            <a:extLst>
              <a:ext uri="{FF2B5EF4-FFF2-40B4-BE49-F238E27FC236}">
                <a16:creationId xmlns:a16="http://schemas.microsoft.com/office/drawing/2014/main" id="{06672124-CDAC-49C9-84A6-5DFB025DE7AD}"/>
              </a:ext>
            </a:extLst>
          </p:cNvPr>
          <p:cNvSpPr>
            <a:spLocks noGrp="1"/>
          </p:cNvSpPr>
          <p:nvPr>
            <p:ph type="body" sz="quarter" idx="3"/>
          </p:nvPr>
        </p:nvSpPr>
        <p:spPr>
          <a:xfrm>
            <a:off x="6375534" y="2456293"/>
            <a:ext cx="5157788" cy="823912"/>
          </a:xfrm>
        </p:spPr>
        <p:txBody>
          <a:bodyPr anchor="ctr"/>
          <a:lstStyle/>
          <a:p>
            <a:r>
              <a:rPr lang="es-CO" dirty="0"/>
              <a:t>DESARROLLO WEB / INTRO. SEGURIDAD INFORMATICA</a:t>
            </a:r>
          </a:p>
        </p:txBody>
      </p:sp>
      <p:sp>
        <p:nvSpPr>
          <p:cNvPr id="7" name="Marcador de contenido 6">
            <a:extLst>
              <a:ext uri="{FF2B5EF4-FFF2-40B4-BE49-F238E27FC236}">
                <a16:creationId xmlns:a16="http://schemas.microsoft.com/office/drawing/2014/main" id="{2B693CBE-583C-4EEC-B819-7B670888A310}"/>
              </a:ext>
            </a:extLst>
          </p:cNvPr>
          <p:cNvSpPr>
            <a:spLocks noGrp="1"/>
          </p:cNvSpPr>
          <p:nvPr>
            <p:ph sz="half" idx="2"/>
          </p:nvPr>
        </p:nvSpPr>
        <p:spPr>
          <a:xfrm>
            <a:off x="444498" y="3444961"/>
            <a:ext cx="5157787" cy="1267855"/>
          </a:xfrm>
        </p:spPr>
        <p:txBody>
          <a:bodyPr/>
          <a:lstStyle/>
          <a:p>
            <a:r>
              <a:rPr lang="es-MX" dirty="0"/>
              <a:t>Desarrollar una aplicación que contribuya con la correcta implementación de las pausas activas de los trabajadores en las empresas colombianas por medio de la gamificación</a:t>
            </a:r>
            <a:endParaRPr lang="es-CO" dirty="0"/>
          </a:p>
        </p:txBody>
      </p:sp>
      <p:sp>
        <p:nvSpPr>
          <p:cNvPr id="9" name="Marcador de contenido 8">
            <a:extLst>
              <a:ext uri="{FF2B5EF4-FFF2-40B4-BE49-F238E27FC236}">
                <a16:creationId xmlns:a16="http://schemas.microsoft.com/office/drawing/2014/main" id="{5E90E490-6354-4129-A29D-70D6CCDDF74A}"/>
              </a:ext>
            </a:extLst>
          </p:cNvPr>
          <p:cNvSpPr>
            <a:spLocks noGrp="1"/>
          </p:cNvSpPr>
          <p:nvPr>
            <p:ph sz="quarter" idx="4"/>
          </p:nvPr>
        </p:nvSpPr>
        <p:spPr>
          <a:xfrm>
            <a:off x="6375534" y="3444961"/>
            <a:ext cx="5183188" cy="1358471"/>
          </a:xfrm>
        </p:spPr>
        <p:txBody>
          <a:bodyPr/>
          <a:lstStyle/>
          <a:p>
            <a:r>
              <a:rPr lang="es-CO" dirty="0"/>
              <a:t>Desarrollar una aplicación web que apoye a las empresas con la administración de los contratos de las empresas con herramientas web y medidas de seguridad.</a:t>
            </a:r>
          </a:p>
        </p:txBody>
      </p:sp>
      <p:cxnSp>
        <p:nvCxnSpPr>
          <p:cNvPr id="11" name="Conector recto 10">
            <a:extLst>
              <a:ext uri="{FF2B5EF4-FFF2-40B4-BE49-F238E27FC236}">
                <a16:creationId xmlns:a16="http://schemas.microsoft.com/office/drawing/2014/main" id="{53D4C037-41DA-4E83-8977-51BBCB895C4A}"/>
              </a:ext>
            </a:extLst>
          </p:cNvPr>
          <p:cNvCxnSpPr>
            <a:cxnSpLocks/>
          </p:cNvCxnSpPr>
          <p:nvPr/>
        </p:nvCxnSpPr>
        <p:spPr>
          <a:xfrm>
            <a:off x="5988909" y="2240692"/>
            <a:ext cx="0" cy="3410465"/>
          </a:xfrm>
          <a:prstGeom prst="line">
            <a:avLst/>
          </a:prstGeom>
        </p:spPr>
        <p:style>
          <a:lnRef idx="2">
            <a:schemeClr val="accent2"/>
          </a:lnRef>
          <a:fillRef idx="0">
            <a:schemeClr val="accent2"/>
          </a:fillRef>
          <a:effectRef idx="1">
            <a:schemeClr val="accent2"/>
          </a:effectRef>
          <a:fontRef idx="minor">
            <a:schemeClr val="tx1"/>
          </a:fontRef>
        </p:style>
      </p:cxnSp>
      <p:sp>
        <p:nvSpPr>
          <p:cNvPr id="12" name="Marcador de texto 5">
            <a:extLst>
              <a:ext uri="{FF2B5EF4-FFF2-40B4-BE49-F238E27FC236}">
                <a16:creationId xmlns:a16="http://schemas.microsoft.com/office/drawing/2014/main" id="{1C0571BA-CCA1-4053-A02E-95113E377699}"/>
              </a:ext>
            </a:extLst>
          </p:cNvPr>
          <p:cNvSpPr txBox="1">
            <a:spLocks/>
          </p:cNvSpPr>
          <p:nvPr/>
        </p:nvSpPr>
        <p:spPr>
          <a:xfrm>
            <a:off x="839583" y="509912"/>
            <a:ext cx="10453807" cy="823912"/>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Clr>
                <a:schemeClr val="accent2"/>
              </a:buClr>
              <a:buFont typeface="Arial" panose="020B0604020202020204" pitchFamily="34" charset="0"/>
              <a:buNone/>
              <a:defRPr sz="2000" b="1" kern="1200">
                <a:solidFill>
                  <a:schemeClr val="bg1"/>
                </a:solidFill>
                <a:latin typeface="+mn-lt"/>
                <a:ea typeface="+mn-ea"/>
                <a:cs typeface="+mn-cs"/>
              </a:defRPr>
            </a:lvl1pPr>
            <a:lvl2pPr marL="457200" indent="0" algn="l" defTabSz="914400" rtl="0" eaLnBrk="1" latinLnBrk="0" hangingPunct="1">
              <a:lnSpc>
                <a:spcPct val="90000"/>
              </a:lnSpc>
              <a:spcBef>
                <a:spcPts val="500"/>
              </a:spcBef>
              <a:buClr>
                <a:schemeClr val="accent2"/>
              </a:buClr>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Clr>
                <a:schemeClr val="accent2"/>
              </a:buClr>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Clr>
                <a:schemeClr val="accent2"/>
              </a:buClr>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Clr>
                <a:schemeClr val="accent2"/>
              </a:buClr>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s-CO" sz="3200" dirty="0"/>
              <a:t>OBJETIVOS GENERALES</a:t>
            </a:r>
          </a:p>
        </p:txBody>
      </p:sp>
    </p:spTree>
    <p:extLst>
      <p:ext uri="{BB962C8B-B14F-4D97-AF65-F5344CB8AC3E}">
        <p14:creationId xmlns:p14="http://schemas.microsoft.com/office/powerpoint/2010/main" val="1088260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3BD8413-C238-49D7-A4E1-E8FEF1811A0E}"/>
              </a:ext>
            </a:extLst>
          </p:cNvPr>
          <p:cNvSpPr>
            <a:spLocks noGrp="1"/>
          </p:cNvSpPr>
          <p:nvPr>
            <p:ph type="title"/>
          </p:nvPr>
        </p:nvSpPr>
        <p:spPr>
          <a:xfrm>
            <a:off x="832104" y="3020786"/>
            <a:ext cx="7781544" cy="1724469"/>
          </a:xfrm>
        </p:spPr>
        <p:txBody>
          <a:bodyPr rtlCol="0" anchor="ctr"/>
          <a:lstStyle/>
          <a:p>
            <a:pPr rtl="0"/>
            <a:r>
              <a:rPr lang="es-ES" dirty="0"/>
              <a:t>RESULTADOS</a:t>
            </a:r>
          </a:p>
        </p:txBody>
      </p:sp>
      <p:sp>
        <p:nvSpPr>
          <p:cNvPr id="2" name="Marcador de número de diapositiva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rtlCol="0"/>
          <a:lstStyle/>
          <a:p>
            <a:pPr rtl="0"/>
            <a:fld id="{C263D6C4-4840-40CC-AC84-17E24B3B7BDE}" type="slidenum">
              <a:rPr lang="es-ES" smtClean="0"/>
              <a:pPr rtl="0"/>
              <a:t>4</a:t>
            </a:fld>
            <a:endParaRPr lang="es-ES"/>
          </a:p>
        </p:txBody>
      </p:sp>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20396137-14E9-4821-A120-3863386222D1}"/>
              </a:ext>
            </a:extLst>
          </p:cNvPr>
          <p:cNvSpPr>
            <a:spLocks noGrp="1"/>
          </p:cNvSpPr>
          <p:nvPr>
            <p:ph type="title"/>
          </p:nvPr>
        </p:nvSpPr>
        <p:spPr/>
        <p:txBody>
          <a:bodyPr/>
          <a:lstStyle/>
          <a:p>
            <a:pPr algn="ctr"/>
            <a:r>
              <a:rPr lang="es-CO" dirty="0"/>
              <a:t>PROYECTO INTEGRADOR</a:t>
            </a:r>
          </a:p>
        </p:txBody>
      </p:sp>
      <p:sp>
        <p:nvSpPr>
          <p:cNvPr id="3" name="Marcador de número de diapositiva 2">
            <a:extLst>
              <a:ext uri="{FF2B5EF4-FFF2-40B4-BE49-F238E27FC236}">
                <a16:creationId xmlns:a16="http://schemas.microsoft.com/office/drawing/2014/main" id="{9AEA1D22-8700-431F-8218-CC1BA4C5331D}"/>
              </a:ext>
            </a:extLst>
          </p:cNvPr>
          <p:cNvSpPr>
            <a:spLocks noGrp="1"/>
          </p:cNvSpPr>
          <p:nvPr>
            <p:ph type="sldNum" sz="quarter" idx="12"/>
          </p:nvPr>
        </p:nvSpPr>
        <p:spPr/>
        <p:txBody>
          <a:bodyPr/>
          <a:lstStyle/>
          <a:p>
            <a:pPr rtl="0"/>
            <a:fld id="{C263D6C4-4840-40CC-AC84-17E24B3B7BDE}" type="slidenum">
              <a:rPr lang="es-ES" noProof="0" smtClean="0"/>
              <a:pPr rtl="0"/>
              <a:t>5</a:t>
            </a:fld>
            <a:endParaRPr lang="es-ES" noProof="0"/>
          </a:p>
        </p:txBody>
      </p:sp>
      <p:pic>
        <p:nvPicPr>
          <p:cNvPr id="2" name="proyectointegrador">
            <a:hlinkClick r:id="" action="ppaction://media"/>
            <a:extLst>
              <a:ext uri="{FF2B5EF4-FFF2-40B4-BE49-F238E27FC236}">
                <a16:creationId xmlns:a16="http://schemas.microsoft.com/office/drawing/2014/main" id="{507904C1-A545-4142-BF86-EE649828878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01357" y="1400432"/>
            <a:ext cx="8389285" cy="4718866"/>
          </a:xfrm>
        </p:spPr>
      </p:pic>
    </p:spTree>
    <p:extLst>
      <p:ext uri="{BB962C8B-B14F-4D97-AF65-F5344CB8AC3E}">
        <p14:creationId xmlns:p14="http://schemas.microsoft.com/office/powerpoint/2010/main" val="1017183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7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20396137-14E9-4821-A120-3863386222D1}"/>
              </a:ext>
            </a:extLst>
          </p:cNvPr>
          <p:cNvSpPr>
            <a:spLocks noGrp="1"/>
          </p:cNvSpPr>
          <p:nvPr>
            <p:ph type="title"/>
          </p:nvPr>
        </p:nvSpPr>
        <p:spPr/>
        <p:txBody>
          <a:bodyPr/>
          <a:lstStyle/>
          <a:p>
            <a:pPr algn="ctr"/>
            <a:r>
              <a:rPr lang="es-CO" dirty="0"/>
              <a:t>DESARROLLO WEB / INTR. SEGURIDAD INFORMÁTICA</a:t>
            </a:r>
          </a:p>
        </p:txBody>
      </p:sp>
      <p:sp>
        <p:nvSpPr>
          <p:cNvPr id="3" name="Marcador de número de diapositiva 2">
            <a:extLst>
              <a:ext uri="{FF2B5EF4-FFF2-40B4-BE49-F238E27FC236}">
                <a16:creationId xmlns:a16="http://schemas.microsoft.com/office/drawing/2014/main" id="{9AEA1D22-8700-431F-8218-CC1BA4C5331D}"/>
              </a:ext>
            </a:extLst>
          </p:cNvPr>
          <p:cNvSpPr>
            <a:spLocks noGrp="1"/>
          </p:cNvSpPr>
          <p:nvPr>
            <p:ph type="sldNum" sz="quarter" idx="12"/>
          </p:nvPr>
        </p:nvSpPr>
        <p:spPr/>
        <p:txBody>
          <a:bodyPr/>
          <a:lstStyle/>
          <a:p>
            <a:pPr rtl="0"/>
            <a:fld id="{C263D6C4-4840-40CC-AC84-17E24B3B7BDE}" type="slidenum">
              <a:rPr lang="es-ES" noProof="0" smtClean="0"/>
              <a:pPr rtl="0"/>
              <a:t>6</a:t>
            </a:fld>
            <a:endParaRPr lang="es-ES" noProof="0"/>
          </a:p>
        </p:txBody>
      </p:sp>
      <p:pic>
        <p:nvPicPr>
          <p:cNvPr id="2" name="aplicacionWeb">
            <a:hlinkClick r:id="" action="ppaction://media"/>
            <a:extLst>
              <a:ext uri="{FF2B5EF4-FFF2-40B4-BE49-F238E27FC236}">
                <a16:creationId xmlns:a16="http://schemas.microsoft.com/office/drawing/2014/main" id="{BBDFAD41-2E30-4E94-9CFA-252635E0122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94034" y="1433384"/>
            <a:ext cx="8403931" cy="4727104"/>
          </a:xfrm>
        </p:spPr>
      </p:pic>
    </p:spTree>
    <p:extLst>
      <p:ext uri="{BB962C8B-B14F-4D97-AF65-F5344CB8AC3E}">
        <p14:creationId xmlns:p14="http://schemas.microsoft.com/office/powerpoint/2010/main" val="307988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7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2BE5BF-9922-45FB-8F3F-4446D40A051B}"/>
              </a:ext>
            </a:extLst>
          </p:cNvPr>
          <p:cNvSpPr>
            <a:spLocks noGrp="1"/>
          </p:cNvSpPr>
          <p:nvPr>
            <p:ph type="ctrTitle"/>
          </p:nvPr>
        </p:nvSpPr>
        <p:spPr>
          <a:xfrm>
            <a:off x="5217242" y="2807208"/>
            <a:ext cx="6159212" cy="1243584"/>
          </a:xfrm>
        </p:spPr>
        <p:txBody>
          <a:bodyPr rtlCol="0"/>
          <a:lstStyle/>
          <a:p>
            <a:pPr rtl="0"/>
            <a:r>
              <a:rPr lang="es-ES" dirty="0"/>
              <a:t>Muchas gracias por su atención</a:t>
            </a:r>
          </a:p>
        </p:txBody>
      </p:sp>
    </p:spTree>
    <p:extLst>
      <p:ext uri="{BB962C8B-B14F-4D97-AF65-F5344CB8AC3E}">
        <p14:creationId xmlns:p14="http://schemas.microsoft.com/office/powerpoint/2010/main" val="429771863"/>
      </p:ext>
    </p:extLst>
  </p:cSld>
  <p:clrMapOvr>
    <a:masterClrMapping/>
  </p:clrMapOvr>
  <p:transition spd="slow">
    <p:wipe/>
  </p:transition>
</p:sld>
</file>

<file path=ppt/theme/theme1.xml><?xml version="1.0" encoding="utf-8"?>
<a:theme xmlns:a="http://schemas.openxmlformats.org/drawingml/2006/main" name="Tema de Offic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677708_TF66687569" id="{94E72F2E-B82C-4064-B9D9-7AFF2092BBB1}" vid="{B182133D-8AA6-4CB9-92DC-D6B7329A416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8992231-163D-4428-A2B8-DA1FE0274129}">
  <ds:schemaRefs>
    <ds:schemaRef ds:uri="http://schemas.microsoft.com/office/2006/metadata/properties"/>
    <ds:schemaRef ds:uri="http://purl.org/dc/dcmitype/"/>
    <ds:schemaRef ds:uri="http://schemas.microsoft.com/sharepoint/v3"/>
    <ds:schemaRef ds:uri="http://purl.org/dc/elements/1.1/"/>
    <ds:schemaRef ds:uri="http://schemas.openxmlformats.org/package/2006/metadata/core-properties"/>
    <ds:schemaRef ds:uri="6dc4bcd6-49db-4c07-9060-8acfc67cef9f"/>
    <ds:schemaRef ds:uri="http://schemas.microsoft.com/office/2006/documentManagement/types"/>
    <ds:schemaRef ds:uri="http://schemas.microsoft.com/office/infopath/2007/PartnerControls"/>
    <ds:schemaRef ds:uri="http://purl.org/dc/terms/"/>
    <ds:schemaRef ds:uri="fb0879af-3eba-417a-a55a-ffe6dcd6ca77"/>
    <ds:schemaRef ds:uri="http://www.w3.org/XML/1998/namespace"/>
  </ds:schemaRefs>
</ds:datastoreItem>
</file>

<file path=customXml/itemProps2.xml><?xml version="1.0" encoding="utf-8"?>
<ds:datastoreItem xmlns:ds="http://schemas.openxmlformats.org/officeDocument/2006/customXml" ds:itemID="{6B67ACAB-C3DC-429D-A23C-0723C084FEE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A95DE24-D6C3-4A00-9085-D9594C193AE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Presentación azul moderna</Template>
  <TotalTime>252</TotalTime>
  <Words>244</Words>
  <Application>Microsoft Office PowerPoint</Application>
  <PresentationFormat>Panorámica</PresentationFormat>
  <Paragraphs>23</Paragraphs>
  <Slides>7</Slides>
  <Notes>3</Notes>
  <HiddenSlides>0</HiddenSlides>
  <MMClips>2</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7</vt:i4>
      </vt:variant>
    </vt:vector>
  </HeadingPairs>
  <TitlesOfParts>
    <vt:vector size="12" baseType="lpstr">
      <vt:lpstr>Arial</vt:lpstr>
      <vt:lpstr>Calibri</vt:lpstr>
      <vt:lpstr>Trade Gothic LT Pro</vt:lpstr>
      <vt:lpstr>Trebuchet MS</vt:lpstr>
      <vt:lpstr>Tema de Office</vt:lpstr>
      <vt:lpstr>Presentación de PowerPoint</vt:lpstr>
      <vt:lpstr>PROBLEMÁTICA</vt:lpstr>
      <vt:lpstr>Presentación de PowerPoint</vt:lpstr>
      <vt:lpstr>RESULTADOS</vt:lpstr>
      <vt:lpstr>PROYECTO INTEGRADOR</vt:lpstr>
      <vt:lpstr>DESARROLLO WEB / INTR. SEGURIDAD INFORMÁTICA</vt:lpstr>
      <vt:lpstr>Muchas gracias por su atención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APPAUSA</dc:title>
  <dc:creator>Luis Felipe Velasco Tao</dc:creator>
  <cp:lastModifiedBy>Luis Felipe Velasco Tao</cp:lastModifiedBy>
  <cp:revision>16</cp:revision>
  <dcterms:created xsi:type="dcterms:W3CDTF">2020-11-21T18:43:41Z</dcterms:created>
  <dcterms:modified xsi:type="dcterms:W3CDTF">2020-11-22T22:37:14Z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